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051720" y="188640"/>
            <a:ext cx="6264696" cy="14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جامعة ديالى – كلية 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A Granada غرناطة V2" pitchFamily="2" charset="-78"/>
                <a:cs typeface="+mj-cs"/>
              </a:rPr>
              <a:t>قسم هندسة العمارة</a:t>
            </a: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AGA Granada غرناطة V2" pitchFamily="2" charset="-7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590128-E68F-481C-AA94-8B4D2BE392D4}"/>
              </a:ext>
            </a:extLst>
          </p:cNvPr>
          <p:cNvSpPr txBox="1"/>
          <p:nvPr/>
        </p:nvSpPr>
        <p:spPr>
          <a:xfrm>
            <a:off x="1835696" y="2060848"/>
            <a:ext cx="54726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محاضرات مادة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التصميم المعماري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المرحلة </a:t>
            </a:r>
            <a:r>
              <a:rPr lang="ar-IQ" sz="3200" dirty="0" smtClean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الاولى</a:t>
            </a:r>
          </a:p>
          <a:p>
            <a:pPr algn="ctr" rtl="1"/>
            <a:endParaRPr lang="en-US" sz="3200" dirty="0" smtClean="0">
              <a:latin typeface=" Abdoullah Ashgar EL-kharef" panose="02000000000000000000" pitchFamily="2" charset="-78"/>
              <a:cs typeface=" Abdoullah Ashgar EL-kharef" panose="02000000000000000000" pitchFamily="2" charset="-78"/>
            </a:endParaRPr>
          </a:p>
          <a:p>
            <a:pPr algn="ctr" rtl="1"/>
            <a:r>
              <a:rPr lang="ar-IQ" sz="3200" dirty="0" smtClean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أ.م.د. نبيل طه اسماعيل</a:t>
            </a:r>
            <a:endParaRPr lang="ar-IQ" sz="3200" dirty="0">
              <a:latin typeface=" Abdoullah Ashgar EL-kharef" panose="02000000000000000000" pitchFamily="2" charset="-78"/>
              <a:cs typeface=" Abdoullah Ashgar EL-kharef" panose="02000000000000000000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التصميم المعماري / المرحلة الاولى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764704"/>
            <a:ext cx="8352928" cy="56669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1- مفهوم العمارة.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2- مفهوم التصميم المعماري.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3- العملية التصميمية.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4- عناصر التصميم.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النقطة.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الخط.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المستوي.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الشكل.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5- الاشكال الرئيسة.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التصميم المعماري / المرحلة الاولى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539552" y="935933"/>
            <a:ext cx="8352928" cy="58054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6- الاشكال المنتظمة وغير المنتظمة.</a:t>
            </a:r>
          </a:p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7- تحول الشكل.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التحول بالابعاد.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التحول بالطرح.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التحول بالاضافة.</a:t>
            </a:r>
          </a:p>
          <a:p>
            <a:pPr algn="r" rtl="1">
              <a:lnSpc>
                <a:spcPct val="150000"/>
              </a:lnSpc>
            </a:pPr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  <a:p>
            <a:pPr algn="r" rtl="1"/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8- انواع التكوينات.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تكوين مركزي.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تكوين خطي.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تكوين شعاعي.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تكوين تجميعي.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تكوين شبكي.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9- الفضاء السالب والموجب.</a:t>
            </a:r>
          </a:p>
        </p:txBody>
      </p:sp>
    </p:spTree>
    <p:extLst>
      <p:ext uri="{BB962C8B-B14F-4D97-AF65-F5344CB8AC3E}">
        <p14:creationId xmlns:p14="http://schemas.microsoft.com/office/powerpoint/2010/main" val="90167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التصميم المعماري / المرحلة الاولى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1052736"/>
            <a:ext cx="8352928" cy="53553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10- مبادئ التصميم المعماري.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التكرار.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الايقاع.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التناظر.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الهرمية.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التناقض.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التدرج.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المحورية.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التوازن.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الهيمنة.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الانسجام.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الوحدة.</a:t>
            </a:r>
          </a:p>
          <a:p>
            <a:pPr algn="r" rtl="1"/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923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التصميم المعماري / المرحلة الاولى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611560" y="1011030"/>
            <a:ext cx="8352928" cy="56669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11- التكوينات ثنائية البعد.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12- العلاقة بين الاشكال.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13- الحجم والشكل.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14- الاسطح وانواعه.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15- الفراغ.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كيفية تحديد الفراغ.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اهمية الفراغ.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16- التكوينات ثلاثية الابعاد.</a:t>
            </a:r>
          </a:p>
        </p:txBody>
      </p:sp>
    </p:spTree>
    <p:extLst>
      <p:ext uri="{BB962C8B-B14F-4D97-AF65-F5344CB8AC3E}">
        <p14:creationId xmlns:p14="http://schemas.microsoft.com/office/powerpoint/2010/main" val="367779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التصميم المعماري / المرحلة الاولى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611560" y="1011030"/>
            <a:ext cx="8352928" cy="5459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17- مراحل العملية التصميمية.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18- الفكرة التصميمية للمشروع.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مفهوم الفكرة التصميمية.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خصائص الفكرة التصميمية.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مصادر الفكرة التصميمية.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امثلة لفكرة تصميمية.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13- الدراسات النظرية للمشروع التصميمي.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دراسة الموقع.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دراسة البرنامج الوظيفي.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>
                <a:latin typeface="ae_AlMothnna" panose="020B0803030604020204" pitchFamily="34" charset="-78"/>
                <a:cs typeface="ae_AlMothnna" panose="020B0803030604020204" pitchFamily="34" charset="-78"/>
              </a:rPr>
              <a:t>دراسة الامثلة المشابهة.</a:t>
            </a:r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7429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221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 Abdoullah Ashgar EL-kharef</vt:lpstr>
      <vt:lpstr>1Lionsys Reqa</vt:lpstr>
      <vt:lpstr>ae_AlMothnna</vt:lpstr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214</cp:revision>
  <dcterms:created xsi:type="dcterms:W3CDTF">2021-10-20T16:32:18Z</dcterms:created>
  <dcterms:modified xsi:type="dcterms:W3CDTF">2022-05-18T16:19:36Z</dcterms:modified>
</cp:coreProperties>
</file>